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61" r:id="rId3"/>
    <p:sldId id="262" r:id="rId4"/>
    <p:sldId id="277" r:id="rId5"/>
    <p:sldId id="260" r:id="rId6"/>
    <p:sldId id="272" r:id="rId7"/>
    <p:sldId id="27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6D174-A0D1-4570-878A-D62A6DFA24AC}" v="11" dt="2024-07-28T22:46:25.889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ly Marina Calixto Camargo" userId="8902db81-4b7e-4100-b2dd-f31a5938f7fa" providerId="ADAL" clId="{5706D174-A0D1-4570-878A-D62A6DFA24AC}"/>
    <pc:docChg chg="undo custSel modSld modMainMaster">
      <pc:chgData name="Zully Marina Calixto Camargo" userId="8902db81-4b7e-4100-b2dd-f31a5938f7fa" providerId="ADAL" clId="{5706D174-A0D1-4570-878A-D62A6DFA24AC}" dt="2024-07-28T22:46:43.227" v="217" actId="1076"/>
      <pc:docMkLst>
        <pc:docMk/>
      </pc:docMkLst>
      <pc:sldChg chg="modSp mod">
        <pc:chgData name="Zully Marina Calixto Camargo" userId="8902db81-4b7e-4100-b2dd-f31a5938f7fa" providerId="ADAL" clId="{5706D174-A0D1-4570-878A-D62A6DFA24AC}" dt="2024-07-28T18:32:16.069" v="203" actId="6549"/>
        <pc:sldMkLst>
          <pc:docMk/>
          <pc:sldMk cId="1056222529" sldId="260"/>
        </pc:sldMkLst>
        <pc:spChg chg="mod">
          <ac:chgData name="Zully Marina Calixto Camargo" userId="8902db81-4b7e-4100-b2dd-f31a5938f7fa" providerId="ADAL" clId="{5706D174-A0D1-4570-878A-D62A6DFA24AC}" dt="2024-07-28T18:32:16.069" v="203" actId="6549"/>
          <ac:spMkLst>
            <pc:docMk/>
            <pc:sldMk cId="1056222529" sldId="260"/>
            <ac:spMk id="7" creationId="{5E2AF3A8-B4D7-404D-AC8E-6B13579BF32E}"/>
          </ac:spMkLst>
        </pc:spChg>
        <pc:spChg chg="mod">
          <ac:chgData name="Zully Marina Calixto Camargo" userId="8902db81-4b7e-4100-b2dd-f31a5938f7fa" providerId="ADAL" clId="{5706D174-A0D1-4570-878A-D62A6DFA24AC}" dt="2024-07-28T18:32:05.795" v="200" actId="14100"/>
          <ac:spMkLst>
            <pc:docMk/>
            <pc:sldMk cId="1056222529" sldId="260"/>
            <ac:spMk id="15" creationId="{F848DCF2-9962-0F48-A9A7-11B8FAE3753A}"/>
          </ac:spMkLst>
        </pc:spChg>
      </pc:sldChg>
      <pc:sldChg chg="modSp mod">
        <pc:chgData name="Zully Marina Calixto Camargo" userId="8902db81-4b7e-4100-b2dd-f31a5938f7fa" providerId="ADAL" clId="{5706D174-A0D1-4570-878A-D62A6DFA24AC}" dt="2024-07-28T18:14:17.733" v="81" actId="20577"/>
        <pc:sldMkLst>
          <pc:docMk/>
          <pc:sldMk cId="2784789770" sldId="261"/>
        </pc:sldMkLst>
        <pc:spChg chg="mod">
          <ac:chgData name="Zully Marina Calixto Camargo" userId="8902db81-4b7e-4100-b2dd-f31a5938f7fa" providerId="ADAL" clId="{5706D174-A0D1-4570-878A-D62A6DFA24AC}" dt="2024-07-28T18:11:54.906" v="15" actId="6549"/>
          <ac:spMkLst>
            <pc:docMk/>
            <pc:sldMk cId="2784789770" sldId="261"/>
            <ac:spMk id="7" creationId="{3AF46C49-BA0E-4D45-900D-13FDAB2ED71C}"/>
          </ac:spMkLst>
        </pc:spChg>
        <pc:graphicFrameChg chg="modGraphic">
          <ac:chgData name="Zully Marina Calixto Camargo" userId="8902db81-4b7e-4100-b2dd-f31a5938f7fa" providerId="ADAL" clId="{5706D174-A0D1-4570-878A-D62A6DFA24AC}" dt="2024-07-28T18:14:17.733" v="81" actId="20577"/>
          <ac:graphicFrameMkLst>
            <pc:docMk/>
            <pc:sldMk cId="2784789770" sldId="261"/>
            <ac:graphicFrameMk id="4" creationId="{0509DC56-76C5-954E-E557-85D58DD87799}"/>
          </ac:graphicFrameMkLst>
        </pc:graphicFrameChg>
      </pc:sldChg>
      <pc:sldChg chg="delSp modSp mod">
        <pc:chgData name="Zully Marina Calixto Camargo" userId="8902db81-4b7e-4100-b2dd-f31a5938f7fa" providerId="ADAL" clId="{5706D174-A0D1-4570-878A-D62A6DFA24AC}" dt="2024-07-28T18:21:34.191" v="109" actId="1076"/>
        <pc:sldMkLst>
          <pc:docMk/>
          <pc:sldMk cId="3966199510" sldId="262"/>
        </pc:sldMkLst>
        <pc:spChg chg="mod">
          <ac:chgData name="Zully Marina Calixto Camargo" userId="8902db81-4b7e-4100-b2dd-f31a5938f7fa" providerId="ADAL" clId="{5706D174-A0D1-4570-878A-D62A6DFA24AC}" dt="2024-07-28T18:21:28.140" v="107" actId="6549"/>
          <ac:spMkLst>
            <pc:docMk/>
            <pc:sldMk cId="3966199510" sldId="262"/>
            <ac:spMk id="10" creationId="{7811F326-6E41-444D-B962-4F8BDDD37A82}"/>
          </ac:spMkLst>
        </pc:spChg>
        <pc:picChg chg="mod">
          <ac:chgData name="Zully Marina Calixto Camargo" userId="8902db81-4b7e-4100-b2dd-f31a5938f7fa" providerId="ADAL" clId="{5706D174-A0D1-4570-878A-D62A6DFA24AC}" dt="2024-07-28T18:21:34.191" v="109" actId="1076"/>
          <ac:picMkLst>
            <pc:docMk/>
            <pc:sldMk cId="3966199510" sldId="262"/>
            <ac:picMk id="18" creationId="{1F22E3DC-0D6B-1198-6CA5-903EBEC43AEC}"/>
          </ac:picMkLst>
        </pc:picChg>
        <pc:picChg chg="del">
          <ac:chgData name="Zully Marina Calixto Camargo" userId="8902db81-4b7e-4100-b2dd-f31a5938f7fa" providerId="ADAL" clId="{5706D174-A0D1-4570-878A-D62A6DFA24AC}" dt="2024-07-28T18:21:30.900" v="108" actId="478"/>
          <ac:picMkLst>
            <pc:docMk/>
            <pc:sldMk cId="3966199510" sldId="262"/>
            <ac:picMk id="4098" creationId="{A00111DA-856E-9B5C-847A-387055052892}"/>
          </ac:picMkLst>
        </pc:picChg>
      </pc:sldChg>
      <pc:sldChg chg="modSp mod">
        <pc:chgData name="Zully Marina Calixto Camargo" userId="8902db81-4b7e-4100-b2dd-f31a5938f7fa" providerId="ADAL" clId="{5706D174-A0D1-4570-878A-D62A6DFA24AC}" dt="2024-07-28T21:19:24.679" v="213" actId="20577"/>
        <pc:sldMkLst>
          <pc:docMk/>
          <pc:sldMk cId="4094247" sldId="272"/>
        </pc:sldMkLst>
        <pc:spChg chg="mod">
          <ac:chgData name="Zully Marina Calixto Camargo" userId="8902db81-4b7e-4100-b2dd-f31a5938f7fa" providerId="ADAL" clId="{5706D174-A0D1-4570-878A-D62A6DFA24AC}" dt="2024-07-28T21:19:20.600" v="212" actId="6549"/>
          <ac:spMkLst>
            <pc:docMk/>
            <pc:sldMk cId="4094247" sldId="272"/>
            <ac:spMk id="6" creationId="{EE332CCE-EDA1-8146-9B71-7ACCBD81259A}"/>
          </ac:spMkLst>
        </pc:spChg>
        <pc:graphicFrameChg chg="modGraphic">
          <ac:chgData name="Zully Marina Calixto Camargo" userId="8902db81-4b7e-4100-b2dd-f31a5938f7fa" providerId="ADAL" clId="{5706D174-A0D1-4570-878A-D62A6DFA24AC}" dt="2024-07-28T21:19:24.679" v="213" actId="20577"/>
          <ac:graphicFrameMkLst>
            <pc:docMk/>
            <pc:sldMk cId="4094247" sldId="272"/>
            <ac:graphicFrameMk id="4" creationId="{2BA90FBE-E638-3FE3-5F52-D60D47750007}"/>
          </ac:graphicFrameMkLst>
        </pc:graphicFrameChg>
      </pc:sldChg>
      <pc:sldChg chg="modSp mod">
        <pc:chgData name="Zully Marina Calixto Camargo" userId="8902db81-4b7e-4100-b2dd-f31a5938f7fa" providerId="ADAL" clId="{5706D174-A0D1-4570-878A-D62A6DFA24AC}" dt="2024-07-28T22:46:43.227" v="217" actId="1076"/>
        <pc:sldMkLst>
          <pc:docMk/>
          <pc:sldMk cId="1691646817" sldId="274"/>
        </pc:sldMkLst>
        <pc:picChg chg="mod">
          <ac:chgData name="Zully Marina Calixto Camargo" userId="8902db81-4b7e-4100-b2dd-f31a5938f7fa" providerId="ADAL" clId="{5706D174-A0D1-4570-878A-D62A6DFA24AC}" dt="2024-07-28T22:46:43.227" v="217" actId="1076"/>
          <ac:picMkLst>
            <pc:docMk/>
            <pc:sldMk cId="1691646817" sldId="274"/>
            <ac:picMk id="4" creationId="{6C9FF2AA-9D4F-824F-8355-CDE8C019DDA1}"/>
          </ac:picMkLst>
        </pc:picChg>
      </pc:sldChg>
      <pc:sldChg chg="addSp delSp modSp mod">
        <pc:chgData name="Zully Marina Calixto Camargo" userId="8902db81-4b7e-4100-b2dd-f31a5938f7fa" providerId="ADAL" clId="{5706D174-A0D1-4570-878A-D62A6DFA24AC}" dt="2024-07-28T18:31:31.398" v="199" actId="14100"/>
        <pc:sldMkLst>
          <pc:docMk/>
          <pc:sldMk cId="4153450818" sldId="277"/>
        </pc:sldMkLst>
        <pc:spChg chg="add del mod">
          <ac:chgData name="Zully Marina Calixto Camargo" userId="8902db81-4b7e-4100-b2dd-f31a5938f7fa" providerId="ADAL" clId="{5706D174-A0D1-4570-878A-D62A6DFA24AC}" dt="2024-07-28T18:28:23.803" v="189" actId="1076"/>
          <ac:spMkLst>
            <pc:docMk/>
            <pc:sldMk cId="4153450818" sldId="277"/>
            <ac:spMk id="4" creationId="{3C13CAE6-26EE-2DDF-3B99-DC41988B605E}"/>
          </ac:spMkLst>
        </pc:spChg>
        <pc:spChg chg="add del mod">
          <ac:chgData name="Zully Marina Calixto Camargo" userId="8902db81-4b7e-4100-b2dd-f31a5938f7fa" providerId="ADAL" clId="{5706D174-A0D1-4570-878A-D62A6DFA24AC}" dt="2024-07-28T18:28:44.686" v="194" actId="14100"/>
          <ac:spMkLst>
            <pc:docMk/>
            <pc:sldMk cId="4153450818" sldId="277"/>
            <ac:spMk id="10" creationId="{E575DDFF-B037-EE0B-8036-877FC3494A3D}"/>
          </ac:spMkLst>
        </pc:spChg>
        <pc:spChg chg="mod">
          <ac:chgData name="Zully Marina Calixto Camargo" userId="8902db81-4b7e-4100-b2dd-f31a5938f7fa" providerId="ADAL" clId="{5706D174-A0D1-4570-878A-D62A6DFA24AC}" dt="2024-07-28T18:28:19.238" v="188" actId="6549"/>
          <ac:spMkLst>
            <pc:docMk/>
            <pc:sldMk cId="4153450818" sldId="277"/>
            <ac:spMk id="21" creationId="{45067526-9BE4-F731-276D-E4C258F8F46E}"/>
          </ac:spMkLst>
        </pc:spChg>
        <pc:spChg chg="add del mod">
          <ac:chgData name="Zully Marina Calixto Camargo" userId="8902db81-4b7e-4100-b2dd-f31a5938f7fa" providerId="ADAL" clId="{5706D174-A0D1-4570-878A-D62A6DFA24AC}" dt="2024-07-28T18:28:15.141" v="186" actId="14100"/>
          <ac:spMkLst>
            <pc:docMk/>
            <pc:sldMk cId="4153450818" sldId="277"/>
            <ac:spMk id="28" creationId="{6C5498C2-B4AB-F3FA-8DC7-436B1DB76419}"/>
          </ac:spMkLst>
        </pc:spChg>
        <pc:picChg chg="add mod">
          <ac:chgData name="Zully Marina Calixto Camargo" userId="8902db81-4b7e-4100-b2dd-f31a5938f7fa" providerId="ADAL" clId="{5706D174-A0D1-4570-878A-D62A6DFA24AC}" dt="2024-07-28T18:31:31.398" v="199" actId="14100"/>
          <ac:picMkLst>
            <pc:docMk/>
            <pc:sldMk cId="4153450818" sldId="277"/>
            <ac:picMk id="5" creationId="{A4BAE18B-F191-CD39-0EA8-AF9065D5D305}"/>
          </ac:picMkLst>
        </pc:picChg>
        <pc:picChg chg="mod">
          <ac:chgData name="Zully Marina Calixto Camargo" userId="8902db81-4b7e-4100-b2dd-f31a5938f7fa" providerId="ADAL" clId="{5706D174-A0D1-4570-878A-D62A6DFA24AC}" dt="2024-07-28T18:26:56.085" v="124" actId="1076"/>
          <ac:picMkLst>
            <pc:docMk/>
            <pc:sldMk cId="4153450818" sldId="277"/>
            <ac:picMk id="16" creationId="{2F7BF387-E679-E540-8935-A152B11FE553}"/>
          </ac:picMkLst>
        </pc:picChg>
        <pc:picChg chg="add del">
          <ac:chgData name="Zully Marina Calixto Camargo" userId="8902db81-4b7e-4100-b2dd-f31a5938f7fa" providerId="ADAL" clId="{5706D174-A0D1-4570-878A-D62A6DFA24AC}" dt="2024-07-28T18:26:55.637" v="123" actId="478"/>
          <ac:picMkLst>
            <pc:docMk/>
            <pc:sldMk cId="4153450818" sldId="277"/>
            <ac:picMk id="29" creationId="{E92E1F95-BCB7-53EF-8F99-47BEB21C5CA5}"/>
          </ac:picMkLst>
        </pc:picChg>
        <pc:picChg chg="add del">
          <ac:chgData name="Zully Marina Calixto Camargo" userId="8902db81-4b7e-4100-b2dd-f31a5938f7fa" providerId="ADAL" clId="{5706D174-A0D1-4570-878A-D62A6DFA24AC}" dt="2024-07-28T18:31:21.165" v="195" actId="478"/>
          <ac:picMkLst>
            <pc:docMk/>
            <pc:sldMk cId="4153450818" sldId="277"/>
            <ac:picMk id="31" creationId="{DD956114-1A16-72FE-CB2C-E2F5CD38CBE2}"/>
          </ac:picMkLst>
        </pc:picChg>
      </pc:sldChg>
      <pc:sldMasterChg chg="modSldLayout">
        <pc:chgData name="Zully Marina Calixto Camargo" userId="8902db81-4b7e-4100-b2dd-f31a5938f7fa" providerId="ADAL" clId="{5706D174-A0D1-4570-878A-D62A6DFA24AC}" dt="2024-07-28T22:46:37.077" v="216" actId="1076"/>
        <pc:sldMasterMkLst>
          <pc:docMk/>
          <pc:sldMasterMk cId="2152040058" sldId="2147483648"/>
        </pc:sldMasterMkLst>
        <pc:sldLayoutChg chg="addSp delSp modSp mod">
          <pc:chgData name="Zully Marina Calixto Camargo" userId="8902db81-4b7e-4100-b2dd-f31a5938f7fa" providerId="ADAL" clId="{5706D174-A0D1-4570-878A-D62A6DFA24AC}" dt="2024-07-28T22:46:37.077" v="216" actId="1076"/>
          <pc:sldLayoutMkLst>
            <pc:docMk/>
            <pc:sldMasterMk cId="2152040058" sldId="2147483648"/>
            <pc:sldLayoutMk cId="3906172480" sldId="2147483649"/>
          </pc:sldLayoutMkLst>
          <pc:picChg chg="add mod">
            <ac:chgData name="Zully Marina Calixto Camargo" userId="8902db81-4b7e-4100-b2dd-f31a5938f7fa" providerId="ADAL" clId="{5706D174-A0D1-4570-878A-D62A6DFA24AC}" dt="2024-07-28T22:46:37.077" v="216" actId="1076"/>
            <ac:picMkLst>
              <pc:docMk/>
              <pc:sldMasterMk cId="2152040058" sldId="2147483648"/>
              <pc:sldLayoutMk cId="3906172480" sldId="2147483649"/>
              <ac:picMk id="7" creationId="{D3964B95-DD16-CFBC-AF9B-F9317394C078}"/>
            </ac:picMkLst>
          </pc:picChg>
          <pc:picChg chg="del">
            <ac:chgData name="Zully Marina Calixto Camargo" userId="8902db81-4b7e-4100-b2dd-f31a5938f7fa" providerId="ADAL" clId="{5706D174-A0D1-4570-878A-D62A6DFA24AC}" dt="2024-07-28T18:01:13.758" v="1" actId="478"/>
            <ac:picMkLst>
              <pc:docMk/>
              <pc:sldMasterMk cId="2152040058" sldId="2147483648"/>
              <pc:sldLayoutMk cId="3906172480" sldId="2147483649"/>
              <ac:picMk id="9" creationId="{28551509-18A7-8C16-DEF4-373B6BB8C85E}"/>
            </ac:picMkLst>
          </pc:picChg>
          <pc:picChg chg="del">
            <ac:chgData name="Zully Marina Calixto Camargo" userId="8902db81-4b7e-4100-b2dd-f31a5938f7fa" providerId="ADAL" clId="{5706D174-A0D1-4570-878A-D62A6DFA24AC}" dt="2024-07-28T18:01:11.263" v="0" actId="478"/>
            <ac:picMkLst>
              <pc:docMk/>
              <pc:sldMasterMk cId="2152040058" sldId="2147483648"/>
              <pc:sldLayoutMk cId="3906172480" sldId="2147483649"/>
              <ac:picMk id="10" creationId="{9371124A-24EE-A23C-A87D-EC338D29BDD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29/07/2024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346C39-3AA6-E64C-94CF-F060F93C2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13" y="-446110"/>
            <a:ext cx="2637534" cy="20380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26B2C46-A61E-5056-262C-66E54B823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r="27251"/>
          <a:stretch/>
        </p:blipFill>
        <p:spPr>
          <a:xfrm>
            <a:off x="10242550" y="1573501"/>
            <a:ext cx="1949450" cy="5067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964B95-DD16-CFBC-AF9B-F9317394C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5793AD-9841-BB4F-A10E-EFC9C9C84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8A407F-D595-7745-93BD-461A6D7EAD85}"/>
              </a:ext>
            </a:extLst>
          </p:cNvPr>
          <p:cNvSpPr/>
          <p:nvPr userDrawn="1"/>
        </p:nvSpPr>
        <p:spPr>
          <a:xfrm>
            <a:off x="8144435" y="448096"/>
            <a:ext cx="4038600" cy="88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664629A-1E82-A940-9388-DF3133A792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59" y="-446111"/>
            <a:ext cx="2812158" cy="21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29/07/2024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29/07/2024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7A598-ACFF-8F1D-D1A0-3B3EE788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29/07/2024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80E01-2B9B-14A9-7191-2D0D0C0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0A80-11F4-D751-5F44-5169FBD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9FF2AA-9D4F-824F-8355-CDE8C019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4A4F8DBC-F6B8-7545-AB84-FD3746518BD1}"/>
              </a:ext>
            </a:extLst>
          </p:cNvPr>
          <p:cNvSpPr txBox="1"/>
          <p:nvPr/>
        </p:nvSpPr>
        <p:spPr>
          <a:xfrm>
            <a:off x="9062263" y="2963744"/>
            <a:ext cx="2335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Montserrat" pitchFamily="2" charset="77"/>
              </a:rPr>
              <a:t>Regional Aeronáutica Centro Sur.</a:t>
            </a:r>
          </a:p>
        </p:txBody>
      </p:sp>
      <p:pic>
        <p:nvPicPr>
          <p:cNvPr id="8" name="Gráfico 7" descr="Airplane con relleno sólido">
            <a:extLst>
              <a:ext uri="{FF2B5EF4-FFF2-40B4-BE49-F238E27FC236}">
                <a16:creationId xmlns:a16="http://schemas.microsoft.com/office/drawing/2014/main" id="{B95CBD5A-8B59-3C4F-A7DF-6B89D53F01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808458">
            <a:off x="7242747" y="588364"/>
            <a:ext cx="914400" cy="914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CB0B78-502F-2D48-B0C1-420203F31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14462" y="2666840"/>
            <a:ext cx="121617" cy="18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4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E332CCE-EDA1-8146-9B71-7ACCBD81259A}"/>
              </a:ext>
            </a:extLst>
          </p:cNvPr>
          <p:cNvSpPr txBox="1"/>
          <p:nvPr/>
        </p:nvSpPr>
        <p:spPr>
          <a:xfrm>
            <a:off x="1169825" y="1540565"/>
            <a:ext cx="3796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Proyectos de inversión 2024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AF46C49-BA0E-4D45-900D-13FDAB2ED71C}"/>
              </a:ext>
            </a:extLst>
          </p:cNvPr>
          <p:cNvSpPr txBox="1"/>
          <p:nvPr/>
        </p:nvSpPr>
        <p:spPr>
          <a:xfrm>
            <a:off x="1133249" y="2494672"/>
            <a:ext cx="4149642" cy="67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es-CO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Los recursos a ejecutar por parte de la Dirección Regional Centro Sur de la Aerocivil durante la vigencia 2024 están dirigidos a:</a:t>
            </a:r>
            <a:endParaRPr lang="es-CO" sz="1200" b="1" kern="1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A579D9-4D02-564B-944A-575BD4F57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509DC56-76C5-954E-E557-85D58DD87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80882"/>
              </p:ext>
            </p:extLst>
          </p:nvPr>
        </p:nvGraphicFramePr>
        <p:xfrm>
          <a:off x="1222017" y="3267455"/>
          <a:ext cx="4467977" cy="22832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7949">
                  <a:extLst>
                    <a:ext uri="{9D8B030D-6E8A-4147-A177-3AD203B41FA5}">
                      <a16:colId xmlns:a16="http://schemas.microsoft.com/office/drawing/2014/main" val="3614873210"/>
                    </a:ext>
                  </a:extLst>
                </a:gridCol>
                <a:gridCol w="1688105">
                  <a:extLst>
                    <a:ext uri="{9D8B030D-6E8A-4147-A177-3AD203B41FA5}">
                      <a16:colId xmlns:a16="http://schemas.microsoft.com/office/drawing/2014/main" val="3549481809"/>
                    </a:ext>
                  </a:extLst>
                </a:gridCol>
                <a:gridCol w="1011923">
                  <a:extLst>
                    <a:ext uri="{9D8B030D-6E8A-4147-A177-3AD203B41FA5}">
                      <a16:colId xmlns:a16="http://schemas.microsoft.com/office/drawing/2014/main" val="4261387306"/>
                    </a:ext>
                  </a:extLst>
                </a:gridCol>
              </a:tblGrid>
              <a:tr h="826363"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RESUMEN INFORMACIÓN PROYECTOS</a:t>
                      </a:r>
                      <a:endParaRPr lang="es-CO" sz="12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PRESUPUESTO ESTIMADO </a:t>
                      </a:r>
                      <a:endParaRPr lang="es-CO" sz="12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CANTIDAD PROCESOS</a:t>
                      </a:r>
                      <a:endParaRPr lang="es-CO" sz="12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1853606"/>
                  </a:ext>
                </a:extLst>
              </a:tr>
              <a:tr h="380646"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Mantenimiento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 $      160.000.000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MX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2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9595518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Mejoramiento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 $    1.280.000.000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MX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5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8930296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Operación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$      263.000.000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6069715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</a:endParaRPr>
                    </a:p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Otras contrataciones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 $     980.000.000 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MX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5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109743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5F66ED4-D415-4981-A003-8A7BB4011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008" y="1711253"/>
            <a:ext cx="5136697" cy="32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E332CCE-EDA1-8146-9B71-7ACCBD81259A}"/>
              </a:ext>
            </a:extLst>
          </p:cNvPr>
          <p:cNvSpPr txBox="1"/>
          <p:nvPr/>
        </p:nvSpPr>
        <p:spPr>
          <a:xfrm>
            <a:off x="1202646" y="1065839"/>
            <a:ext cx="282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Proyectos transversales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811F326-6E41-444D-B962-4F8BDDD37A82}"/>
              </a:ext>
            </a:extLst>
          </p:cNvPr>
          <p:cNvSpPr txBox="1">
            <a:spLocks/>
          </p:cNvSpPr>
          <p:nvPr/>
        </p:nvSpPr>
        <p:spPr>
          <a:xfrm>
            <a:off x="1698252" y="2677103"/>
            <a:ext cx="3955250" cy="2333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07000"/>
              </a:lnSpc>
              <a:buNone/>
            </a:pPr>
            <a:r>
              <a:rPr lang="es-ES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Atender eventualidades, contingencias y actividades correctivas en la infraestructura aeroportuaria de los aeropuertos de la Regional Centro Sur </a:t>
            </a:r>
            <a:r>
              <a:rPr lang="es-ES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$ 65</a:t>
            </a:r>
            <a:r>
              <a:rPr lang="es-CO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0.000.000</a:t>
            </a:r>
            <a:endParaRPr lang="es-ES" sz="11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s-ES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Adquirir insumos y accesorios eléctricos para mantenimiento de la infraestructura lado tierra de aeropuertos y estaciones (bolsa de monto agotable)</a:t>
            </a:r>
            <a:r>
              <a:rPr lang="es-MX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$250.000.000</a:t>
            </a:r>
            <a:endParaRPr lang="es-CO" sz="11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4B670F6-7A02-0043-8019-BDC1C224A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  <a:noFill/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0AEF317-B101-87C6-0265-4490A2F34DBF}"/>
              </a:ext>
            </a:extLst>
          </p:cNvPr>
          <p:cNvSpPr txBox="1"/>
          <p:nvPr/>
        </p:nvSpPr>
        <p:spPr>
          <a:xfrm>
            <a:off x="6374089" y="2024849"/>
            <a:ext cx="4417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Agosto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DB916BD-08BF-64B9-5EC4-CE060615E9E3}"/>
              </a:ext>
            </a:extLst>
          </p:cNvPr>
          <p:cNvSpPr txBox="1">
            <a:spLocks/>
          </p:cNvSpPr>
          <p:nvPr/>
        </p:nvSpPr>
        <p:spPr>
          <a:xfrm>
            <a:off x="6637638" y="2572309"/>
            <a:ext cx="3736223" cy="120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s-MX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Adquirir elementos de protección personal  y de brigadas de emergencia para los funcionarios        </a:t>
            </a:r>
            <a:r>
              <a:rPr lang="es-ES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$ 200.000.000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s-ES" sz="11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s-MX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Suministrar combustible para los vehículos de servicios aeroportuarios </a:t>
            </a:r>
            <a:r>
              <a:rPr lang="es-ES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$ 170.000.000 </a:t>
            </a:r>
            <a:endParaRPr lang="es-ES" sz="11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s-ES" sz="11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18" name="Gráfico 17" descr="Eye con relleno sólido">
            <a:extLst>
              <a:ext uri="{FF2B5EF4-FFF2-40B4-BE49-F238E27FC236}">
                <a16:creationId xmlns:a16="http://schemas.microsoft.com/office/drawing/2014/main" id="{1F22E3DC-0D6B-1198-6CA5-903EBEC43A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74776" y="3802947"/>
            <a:ext cx="307129" cy="30712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9064691-B8C6-BD48-85E5-64F0F5184CB6}"/>
              </a:ext>
            </a:extLst>
          </p:cNvPr>
          <p:cNvSpPr txBox="1"/>
          <p:nvPr/>
        </p:nvSpPr>
        <p:spPr>
          <a:xfrm>
            <a:off x="1280131" y="2071888"/>
            <a:ext cx="4815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EBF6D76-AE00-2D4C-B6E9-732159BEB2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6" b="13106"/>
          <a:stretch/>
        </p:blipFill>
        <p:spPr>
          <a:xfrm>
            <a:off x="6374090" y="4099829"/>
            <a:ext cx="4128693" cy="20335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765382-1D03-5341-F2E1-DCF5653883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8429" y="2868295"/>
            <a:ext cx="341260" cy="34126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113835D-1D44-DC35-5E6D-307A7A65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4527" y="2572309"/>
            <a:ext cx="433111" cy="43311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5DF04DD-C148-F1C3-C066-546D45703A2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7649" y="3209555"/>
            <a:ext cx="379989" cy="3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F8DA50D-ED7C-F14F-8202-5A448D975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F7BF387-E679-E540-8935-A152B11FE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5DAD4D3-C76B-D4D2-D417-C556BB162650}"/>
              </a:ext>
            </a:extLst>
          </p:cNvPr>
          <p:cNvSpPr txBox="1"/>
          <p:nvPr/>
        </p:nvSpPr>
        <p:spPr>
          <a:xfrm>
            <a:off x="1103487" y="1365832"/>
            <a:ext cx="4992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latin typeface="Montserrat" pitchFamily="2" charset="77"/>
              </a:defRPr>
            </a:lvl1pPr>
          </a:lstStyle>
          <a:p>
            <a:r>
              <a:rPr lang="es-CO" dirty="0"/>
              <a:t>Leticia </a:t>
            </a:r>
            <a:br>
              <a:rPr lang="es-CO" dirty="0"/>
            </a:br>
            <a:r>
              <a:rPr lang="es-CO" dirty="0"/>
              <a:t>Aeropuerto de Alfredo Vasquez Cobo</a:t>
            </a:r>
            <a:endParaRPr lang="es-ES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C13CAE6-26EE-2DDF-3B99-DC41988B605E}"/>
              </a:ext>
            </a:extLst>
          </p:cNvPr>
          <p:cNvSpPr txBox="1"/>
          <p:nvPr/>
        </p:nvSpPr>
        <p:spPr>
          <a:xfrm>
            <a:off x="972333" y="4737854"/>
            <a:ext cx="37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                   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575DDFF-B037-EE0B-8036-877FC3494A3D}"/>
              </a:ext>
            </a:extLst>
          </p:cNvPr>
          <p:cNvSpPr txBox="1"/>
          <p:nvPr/>
        </p:nvSpPr>
        <p:spPr>
          <a:xfrm>
            <a:off x="1358307" y="5201465"/>
            <a:ext cx="4558336" cy="67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el mantenimiento y rehabilitación de tramos del cerramiento perimetral del aeropuerto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$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100.000.000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es-CO" sz="1200" b="1" kern="10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45067526-9BE4-F731-276D-E4C258F8F46E}"/>
              </a:ext>
            </a:extLst>
          </p:cNvPr>
          <p:cNvSpPr txBox="1"/>
          <p:nvPr/>
        </p:nvSpPr>
        <p:spPr>
          <a:xfrm>
            <a:off x="972334" y="2045798"/>
            <a:ext cx="37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67FC344-1090-C446-4E0F-C593745EB9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19771"/>
          <a:stretch/>
        </p:blipFill>
        <p:spPr>
          <a:xfrm>
            <a:off x="6966570" y="1688997"/>
            <a:ext cx="4328272" cy="2090057"/>
          </a:xfrm>
          <a:prstGeom prst="rect">
            <a:avLst/>
          </a:prstGeom>
        </p:spPr>
      </p:pic>
      <p:sp>
        <p:nvSpPr>
          <p:cNvPr id="27" name="TextBox 6">
            <a:extLst>
              <a:ext uri="{FF2B5EF4-FFF2-40B4-BE49-F238E27FC236}">
                <a16:creationId xmlns:a16="http://schemas.microsoft.com/office/drawing/2014/main" id="{264C69BE-113F-B163-572C-4298903A96C8}"/>
              </a:ext>
            </a:extLst>
          </p:cNvPr>
          <p:cNvSpPr txBox="1"/>
          <p:nvPr/>
        </p:nvSpPr>
        <p:spPr>
          <a:xfrm>
            <a:off x="1347111" y="2479543"/>
            <a:ext cx="4505264" cy="67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MX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descontaminación y limpieza de pista del aeropuerto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$ 58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0.000.000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es-CO" sz="1200" b="1" kern="10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6C5498C2-B4AB-F3FA-8DC7-436B1DB76419}"/>
              </a:ext>
            </a:extLst>
          </p:cNvPr>
          <p:cNvSpPr txBox="1"/>
          <p:nvPr/>
        </p:nvSpPr>
        <p:spPr>
          <a:xfrm>
            <a:off x="972334" y="3956116"/>
            <a:ext cx="512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latin typeface="Montserrat" pitchFamily="2" charset="77"/>
              </a:defRPr>
            </a:lvl1pPr>
          </a:lstStyle>
          <a:p>
            <a:r>
              <a:rPr lang="es-CO" dirty="0"/>
              <a:t>Guaymaral</a:t>
            </a:r>
            <a:br>
              <a:rPr lang="es-CO" dirty="0"/>
            </a:br>
            <a:r>
              <a:rPr lang="es-CO" dirty="0"/>
              <a:t>Aeropuerto de Flaminio Suarez Camacho</a:t>
            </a:r>
            <a:endParaRPr lang="es-ES" dirty="0"/>
          </a:p>
        </p:txBody>
      </p:sp>
      <p:pic>
        <p:nvPicPr>
          <p:cNvPr id="1028" name="Picture 4" descr="Pista de aterrizaje - Iconos gratis de viaje">
            <a:extLst>
              <a:ext uri="{FF2B5EF4-FFF2-40B4-BE49-F238E27FC236}">
                <a16:creationId xmlns:a16="http://schemas.microsoft.com/office/drawing/2014/main" id="{2C4D12D6-6243-93A7-6F06-61427302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26" y="2538082"/>
            <a:ext cx="391885" cy="3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92E1F95-BCB7-53EF-8F99-47BEB21C5CA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2334" y="5263724"/>
            <a:ext cx="407644" cy="3502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BAE18B-F191-CD39-0EA8-AF9065D5D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6570" y="4198335"/>
            <a:ext cx="4301929" cy="2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5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94BD97C6-2A5E-244F-95E9-8F356988C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F848DCF2-9962-0F48-A9A7-11B8FAE3753A}"/>
              </a:ext>
            </a:extLst>
          </p:cNvPr>
          <p:cNvSpPr txBox="1"/>
          <p:nvPr/>
        </p:nvSpPr>
        <p:spPr>
          <a:xfrm>
            <a:off x="4380129" y="3486667"/>
            <a:ext cx="3171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200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Implementar metodologías de biorremediación de suelos y realizar las actividades de compensación ambiental que determine la autoridad ambiental en la estación aeronáutica el Tablazo, Subachoque </a:t>
            </a:r>
            <a:r>
              <a:rPr lang="es-ES" sz="1200" b="1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$ 200.000.000</a:t>
            </a:r>
            <a:endParaRPr lang="es-CO" sz="1200" b="1" kern="0" dirty="0">
              <a:solidFill>
                <a:schemeClr val="bg2">
                  <a:lumMod val="50000"/>
                </a:schemeClr>
              </a:solidFill>
              <a:effectLst/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E2AF3A8-B4D7-404D-AC8E-6B13579BF32E}"/>
              </a:ext>
            </a:extLst>
          </p:cNvPr>
          <p:cNvSpPr txBox="1"/>
          <p:nvPr/>
        </p:nvSpPr>
        <p:spPr>
          <a:xfrm>
            <a:off x="4381542" y="2905780"/>
            <a:ext cx="40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5D1C342-C42B-B147-9D00-DF34B71C062F}"/>
              </a:ext>
            </a:extLst>
          </p:cNvPr>
          <p:cNvSpPr txBox="1"/>
          <p:nvPr/>
        </p:nvSpPr>
        <p:spPr>
          <a:xfrm>
            <a:off x="1133249" y="2826671"/>
            <a:ext cx="2905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kern="0" dirty="0">
                <a:latin typeface="Montserrat" pitchFamily="2" charset="77"/>
                <a:cs typeface="Calibri" panose="020F0502020204030204" pitchFamily="34" charset="0"/>
              </a:rPr>
              <a:t>Estaciones aeronáuticas Regional Centro Sur</a:t>
            </a:r>
            <a:endParaRPr lang="es-ES" sz="2800" b="1" dirty="0">
              <a:latin typeface="Montserrat" pitchFamily="2" charset="77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5F8AAD1-2282-3246-845C-E1E0E5EA7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pic>
        <p:nvPicPr>
          <p:cNvPr id="4" name="Gráfico 3" descr="Eye con relleno sólido">
            <a:extLst>
              <a:ext uri="{FF2B5EF4-FFF2-40B4-BE49-F238E27FC236}">
                <a16:creationId xmlns:a16="http://schemas.microsoft.com/office/drawing/2014/main" id="{C5FABE56-BA4A-77AA-52AC-A30114DCA8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55839" y="3599997"/>
            <a:ext cx="307129" cy="30712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27B9021-2800-57EE-B88B-6836C0374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991" y="2256914"/>
            <a:ext cx="3940526" cy="29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FC1B70-3CA4-1543-9FCE-94E022A59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E332CCE-EDA1-8146-9B71-7ACCBD81259A}"/>
              </a:ext>
            </a:extLst>
          </p:cNvPr>
          <p:cNvSpPr txBox="1"/>
          <p:nvPr/>
        </p:nvSpPr>
        <p:spPr>
          <a:xfrm>
            <a:off x="1255364" y="1497463"/>
            <a:ext cx="4382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Procesos de mínima cuantía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E06CAB9-BC79-8940-B9F0-896806380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BA90FBE-E638-3FE3-5F52-D60D4775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35645"/>
              </p:ext>
            </p:extLst>
          </p:nvPr>
        </p:nvGraphicFramePr>
        <p:xfrm>
          <a:off x="1346053" y="2492961"/>
          <a:ext cx="5250761" cy="18226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5913">
                  <a:extLst>
                    <a:ext uri="{9D8B030D-6E8A-4147-A177-3AD203B41FA5}">
                      <a16:colId xmlns:a16="http://schemas.microsoft.com/office/drawing/2014/main" val="2114104888"/>
                    </a:ext>
                  </a:extLst>
                </a:gridCol>
                <a:gridCol w="1256713">
                  <a:extLst>
                    <a:ext uri="{9D8B030D-6E8A-4147-A177-3AD203B41FA5}">
                      <a16:colId xmlns:a16="http://schemas.microsoft.com/office/drawing/2014/main" val="245671939"/>
                    </a:ext>
                  </a:extLst>
                </a:gridCol>
                <a:gridCol w="1598135">
                  <a:extLst>
                    <a:ext uri="{9D8B030D-6E8A-4147-A177-3AD203B41FA5}">
                      <a16:colId xmlns:a16="http://schemas.microsoft.com/office/drawing/2014/main" val="4226878349"/>
                    </a:ext>
                  </a:extLst>
                </a:gridCol>
              </a:tblGrid>
              <a:tr h="8842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kern="12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RESUMEN INFORMACIÓN PROCESOS</a:t>
                      </a:r>
                      <a:endParaRPr lang="es-CO" sz="1200" b="1" kern="1200" dirty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kern="12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PRESUPUESTO ESTIMADO </a:t>
                      </a:r>
                      <a:endParaRPr lang="es-CO" sz="1200" b="1" kern="1200" dirty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kern="12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CANTIDAD PROCESOS</a:t>
                      </a:r>
                      <a:endParaRPr lang="es-CO" sz="1200" b="1" kern="1200" dirty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0655969"/>
                  </a:ext>
                </a:extLst>
              </a:tr>
              <a:tr h="4692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Mejoramiento Servicios Aeroportuarios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 $   75.000.000 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8375869"/>
                  </a:ext>
                </a:extLst>
              </a:tr>
              <a:tr h="4692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Otras contrataciones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 $   458.000.000 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8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6071951"/>
                  </a:ext>
                </a:extLst>
              </a:tr>
            </a:tbl>
          </a:graphicData>
        </a:graphic>
      </p:graphicFrame>
      <p:pic>
        <p:nvPicPr>
          <p:cNvPr id="5122" name="Picture 2" descr="Aeropuerto El Dorado 2: donde quedará ubicado y todo sobre el proyecto |  Alerta Bogotá">
            <a:extLst>
              <a:ext uri="{FF2B5EF4-FFF2-40B4-BE49-F238E27FC236}">
                <a16:creationId xmlns:a16="http://schemas.microsoft.com/office/drawing/2014/main" id="{C1756D81-1AF8-440A-B109-83BE3F6AD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2" y="2068285"/>
            <a:ext cx="4654777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9FF2AA-9D4F-824F-8355-CDE8C019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960"/>
            <a:ext cx="12192000" cy="6858000"/>
          </a:xfrm>
          <a:prstGeom prst="rect">
            <a:avLst/>
          </a:prstGeom>
        </p:spPr>
      </p:pic>
      <p:pic>
        <p:nvPicPr>
          <p:cNvPr id="8" name="Gráfico 7" descr="Airplane con relleno sólido">
            <a:extLst>
              <a:ext uri="{FF2B5EF4-FFF2-40B4-BE49-F238E27FC236}">
                <a16:creationId xmlns:a16="http://schemas.microsoft.com/office/drawing/2014/main" id="{B95CBD5A-8B59-3C4F-A7DF-6B89D53F01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808458">
            <a:off x="7242747" y="588364"/>
            <a:ext cx="914400" cy="9144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C86DC20-1CE1-984B-9C05-7098463E4E7A}"/>
              </a:ext>
            </a:extLst>
          </p:cNvPr>
          <p:cNvSpPr txBox="1">
            <a:spLocks/>
          </p:cNvSpPr>
          <p:nvPr/>
        </p:nvSpPr>
        <p:spPr>
          <a:xfrm>
            <a:off x="1975538" y="3942832"/>
            <a:ext cx="3821038" cy="827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b="1" dirty="0">
                <a:latin typeface="Montserrat" pitchFamily="2" charset="77"/>
              </a:rPr>
              <a:t>¡Muchas Gracias! </a:t>
            </a:r>
            <a:endParaRPr lang="es-CO" sz="2800" b="1" dirty="0">
              <a:latin typeface="Montserrat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6F2E27-1BF0-7C4C-9D9C-4BC96820D619}"/>
              </a:ext>
            </a:extLst>
          </p:cNvPr>
          <p:cNvSpPr txBox="1"/>
          <p:nvPr/>
        </p:nvSpPr>
        <p:spPr>
          <a:xfrm>
            <a:off x="1975538" y="2301198"/>
            <a:ext cx="3905250" cy="1599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Nuestro propósito es el mejoramiento continuo del proceso de compra y contratación pública.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600" kern="100" dirty="0">
              <a:solidFill>
                <a:schemeClr val="bg2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600" kern="100" dirty="0">
              <a:solidFill>
                <a:schemeClr val="bg2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1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BE0BDA2283544F9B056586E3068FE6" ma:contentTypeVersion="2" ma:contentTypeDescription="Crear nuevo documento." ma:contentTypeScope="" ma:versionID="e2b5e4fed55db381ef03c13722ce0f36">
  <xsd:schema xmlns:xsd="http://www.w3.org/2001/XMLSchema" xmlns:xs="http://www.w3.org/2001/XMLSchema" xmlns:p="http://schemas.microsoft.com/office/2006/metadata/properties" xmlns:ns2="fa4966e2-ab1e-41a5-bcc1-6d2efb26a169" targetNamespace="http://schemas.microsoft.com/office/2006/metadata/properties" ma:root="true" ma:fieldsID="f0b9220d3a4e8122ed90383c1bf46bd0" ns2:_="">
    <xsd:import namespace="fa4966e2-ab1e-41a5-bcc1-6d2efb26a169"/>
    <xsd:element name="properties">
      <xsd:complexType>
        <xsd:sequence>
          <xsd:element name="documentManagement">
            <xsd:complexType>
              <xsd:all>
                <xsd:element ref="ns2:Formato" minOccurs="0"/>
                <xsd:element ref="ns2: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966e2-ab1e-41a5-bcc1-6d2efb26a169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categoria" ma:index="9" nillable="true" ma:displayName="categoria" ma:default="Capacitación" ma:format="Dropdown" ma:internalName="categoria">
      <xsd:simpleType>
        <xsd:restriction base="dms:Choice">
          <xsd:enumeration value="Introducción"/>
          <xsd:enumeration value="Capacitación"/>
          <xsd:enumeration value="Capítulo I"/>
          <xsd:enumeration value="Capítulo III"/>
          <xsd:enumeration value="Capítulo III"/>
          <xsd:enumeration value="Capítulo IV"/>
          <xsd:enumeration value="Capítulo V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fa4966e2-ab1e-41a5-bcc1-6d2efb26a169">Capacitación</categoria>
    <Formato xmlns="fa4966e2-ab1e-41a5-bcc1-6d2efb26a169">/Style%20Library/Images/ppt.svg</Formato>
  </documentManagement>
</p:properties>
</file>

<file path=customXml/itemProps1.xml><?xml version="1.0" encoding="utf-8"?>
<ds:datastoreItem xmlns:ds="http://schemas.openxmlformats.org/officeDocument/2006/customXml" ds:itemID="{0D4EF9F3-851D-46A1-8B54-7F83C85AD9F1}"/>
</file>

<file path=customXml/itemProps2.xml><?xml version="1.0" encoding="utf-8"?>
<ds:datastoreItem xmlns:ds="http://schemas.openxmlformats.org/officeDocument/2006/customXml" ds:itemID="{A2E41C7A-D0A8-4B40-87A5-437BABCE8139}"/>
</file>

<file path=customXml/itemProps3.xml><?xml version="1.0" encoding="utf-8"?>
<ds:datastoreItem xmlns:ds="http://schemas.openxmlformats.org/officeDocument/2006/customXml" ds:itemID="{B1A77A1F-1B58-44B1-A923-430BA0BA70CD}"/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218</Words>
  <Application>Microsoft Office PowerPoint</Application>
  <PresentationFormat>Panorámica</PresentationFormat>
  <Paragraphs>48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Gloria Amparo Montealegre Íbañez</cp:lastModifiedBy>
  <cp:revision>112</cp:revision>
  <dcterms:created xsi:type="dcterms:W3CDTF">2022-08-21T22:49:05Z</dcterms:created>
  <dcterms:modified xsi:type="dcterms:W3CDTF">2024-07-29T19:58:29Z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0x010100DFBE0BDA2283544F9B056586E3068FE6</vt:lpwstr>
  </property>
</Properties>
</file>